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9" r:id="rId2"/>
    <p:sldId id="272" r:id="rId3"/>
    <p:sldId id="273" r:id="rId4"/>
    <p:sldId id="274" r:id="rId5"/>
    <p:sldId id="278" r:id="rId6"/>
    <p:sldId id="277" r:id="rId7"/>
    <p:sldId id="279" r:id="rId8"/>
    <p:sldId id="264" r:id="rId9"/>
    <p:sldId id="262" r:id="rId10"/>
    <p:sldId id="282" r:id="rId11"/>
    <p:sldId id="283" r:id="rId12"/>
    <p:sldId id="287" r:id="rId13"/>
    <p:sldId id="286" r:id="rId14"/>
    <p:sldId id="271" r:id="rId15"/>
    <p:sldId id="275" r:id="rId16"/>
    <p:sldId id="285" r:id="rId1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83" autoAdjust="0"/>
  </p:normalViewPr>
  <p:slideViewPr>
    <p:cSldViewPr>
      <p:cViewPr>
        <p:scale>
          <a:sx n="75" d="100"/>
          <a:sy n="75" d="100"/>
        </p:scale>
        <p:origin x="-2664" y="-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3E817-4FB5-4B00-8BC1-2B43EAF219E5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A4894-380F-4E48-A853-E7E0137899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1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우측그림 출처 </a:t>
            </a:r>
            <a:r>
              <a:rPr lang="en-US" altLang="ko-KR" dirty="0" smtClean="0"/>
              <a:t>http://koreasci.com/product/detail.html?product_no=2825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9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아미노산이 어떻게 회전하는지 비디오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9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단백질의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구조를 나타낸 모형 왼쪽 사진 출처 </a:t>
            </a:r>
            <a:r>
              <a:rPr lang="en-US" altLang="ko-KR" dirty="0" smtClean="0"/>
              <a:t>:			 http://news.chosun.com/site/data/html_dir/2007/07/20/2007072000385.html</a:t>
            </a:r>
          </a:p>
          <a:p>
            <a:r>
              <a:rPr lang="ko-KR" altLang="en-US" dirty="0" err="1" smtClean="0"/>
              <a:t>공간채움모형</a:t>
            </a:r>
            <a:r>
              <a:rPr lang="ko-KR" altLang="en-US" dirty="0" smtClean="0"/>
              <a:t> 가운데 </a:t>
            </a:r>
            <a:r>
              <a:rPr lang="en-US" altLang="ko-KR" dirty="0" smtClean="0"/>
              <a:t>					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http://www.specmetcrime.com/noncovalent_complexes_in_mass_s.htm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바이러스 모형 오른쪽</a:t>
            </a:r>
            <a:r>
              <a:rPr lang="en-US" altLang="ko-KR" dirty="0" smtClean="0"/>
              <a:t>				https://www.gnpr.re.kr/html/cyber_pr/tech_trend.asp?skey=&amp;sword=&amp;category=&amp;size=10&amp;page=3&amp;no=68453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5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통과하는 영상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3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Pdb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파일은 다음과 같이 정렬되어 있습니다</a:t>
            </a:r>
            <a:r>
              <a:rPr lang="en-US" altLang="ko-KR" dirty="0" smtClean="0"/>
              <a:t>.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number,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name,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amino, mol. Amino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number, </a:t>
            </a:r>
            <a:r>
              <a:rPr lang="en-US" altLang="ko-KR" dirty="0" smtClean="0"/>
              <a:t>coordinate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4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아미노산과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아미노산의 사이드체인이 각각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도씩 회전했을 때의 모든 경우의 수를 계산합니다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</a:t>
            </a:r>
            <a:r>
              <a:rPr lang="ko-KR" altLang="en-US" dirty="0" smtClean="0"/>
              <a:t>는 각각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아미노산과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아미노산의 </a:t>
            </a:r>
            <a:r>
              <a:rPr lang="en-US" altLang="ko-KR" dirty="0" smtClean="0"/>
              <a:t>side chain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degree</a:t>
            </a:r>
            <a:r>
              <a:rPr lang="ko-KR" altLang="en-US" dirty="0" smtClean="0"/>
              <a:t>를 나타냅니다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</a:t>
            </a:r>
            <a:r>
              <a:rPr lang="en-US" altLang="ko-KR" dirty="0" smtClean="0"/>
              <a:t>setting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은 충돌하지 않는다고 해둡니다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</a:t>
            </a:r>
            <a:r>
              <a:rPr lang="ko-KR" altLang="en-US" dirty="0" smtClean="0"/>
              <a:t>와</a:t>
            </a:r>
            <a:r>
              <a:rPr lang="en-US" altLang="ko-KR" baseline="0" dirty="0" smtClean="0"/>
              <a:t> J</a:t>
            </a:r>
            <a:r>
              <a:rPr lang="ko-KR" altLang="en-US" baseline="0" dirty="0" smtClean="0"/>
              <a:t>는 각각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아미노산과 </a:t>
            </a:r>
            <a:r>
              <a:rPr lang="en-US" altLang="ko-KR" baseline="0" dirty="0" smtClean="0"/>
              <a:t>B</a:t>
            </a:r>
            <a:r>
              <a:rPr lang="ko-KR" altLang="en-US" baseline="0" dirty="0" smtClean="0"/>
              <a:t>아미노산의 모든 </a:t>
            </a:r>
            <a:r>
              <a:rPr lang="en-US" altLang="ko-KR" baseline="0" dirty="0" smtClean="0"/>
              <a:t>side chain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1:1</a:t>
            </a:r>
            <a:r>
              <a:rPr lang="ko-KR" altLang="en-US" baseline="0" dirty="0" smtClean="0"/>
              <a:t>로 검사하여주며 </a:t>
            </a:r>
            <a:r>
              <a:rPr lang="ko-KR" altLang="en-US" dirty="0" smtClean="0"/>
              <a:t>충돌할 경우에만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해주고 </a:t>
            </a:r>
            <a:r>
              <a:rPr lang="en-US" altLang="ko-KR" dirty="0" smtClean="0"/>
              <a:t>loop statement</a:t>
            </a:r>
            <a:r>
              <a:rPr lang="ko-KR" altLang="en-US" dirty="0" smtClean="0"/>
              <a:t>를 빠져 나와 다음 각도를 체크합니다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7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그래프는 각각 그래프의 합집합으로 만들어 져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검은 부분은 충돌이 일어나는 부분을 나타냅니다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그래프의 세로축은 좌측체인 가로축은 우측체인의 각도를 나타내고 있으며 붉은 점이 현자 상태를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1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4894-380F-4E48-A853-E7E0137899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82AD424-B2A6-499C-A1CB-8AEFDD94E68F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6C1917FA-317D-4624-8BD5-CE79E333335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 smtClean="0"/>
              <a:t>Contact curve based simulation of side </a:t>
            </a:r>
            <a:r>
              <a:rPr lang="en-US" altLang="ko-KR" sz="3600" dirty="0" err="1" smtClean="0"/>
              <a:t>chans</a:t>
            </a:r>
            <a:r>
              <a:rPr lang="en-US" altLang="ko-KR" sz="3600" dirty="0" smtClean="0"/>
              <a:t> from two amino acids </a:t>
            </a:r>
            <a:br>
              <a:rPr lang="en-US" altLang="ko-KR" sz="3600" dirty="0" smtClean="0"/>
            </a:br>
            <a:r>
              <a:rPr lang="en-US" altLang="ko-KR" sz="3600" dirty="0" smtClean="0"/>
              <a:t>in a protein molecule</a:t>
            </a:r>
            <a:endParaRPr lang="ko-KR" altLang="en-US" sz="36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n-US" altLang="ko-KR" sz="1600" dirty="0" err="1" smtClean="0"/>
              <a:t>Sanghun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jeong</a:t>
            </a:r>
            <a:endParaRPr lang="en-US" altLang="ko-KR" sz="1600" dirty="0" smtClean="0"/>
          </a:p>
          <a:p>
            <a:pPr algn="r"/>
            <a:r>
              <a:rPr lang="en-US" altLang="ko-KR" sz="1600" dirty="0" smtClean="0"/>
              <a:t>School of computer science and engineering</a:t>
            </a:r>
          </a:p>
          <a:p>
            <a:pPr algn="r"/>
            <a:r>
              <a:rPr lang="en-US" altLang="ko-KR" sz="1600" dirty="0" err="1" smtClean="0"/>
              <a:t>kyungpook</a:t>
            </a:r>
            <a:r>
              <a:rPr lang="en-US" altLang="ko-KR" sz="1600" dirty="0" smtClean="0"/>
              <a:t> national university, </a:t>
            </a:r>
            <a:r>
              <a:rPr lang="en-US" altLang="ko-KR" sz="1600" dirty="0" err="1" smtClean="0"/>
              <a:t>korea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73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 알고리즘을 이용하여 생성된 그래프 중 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좌측 그래프는 각 아미노산에서 특정한 원자 한 개 씩만 회전에 따라 충돌하는지 추출한 것이고 그렇게 생성된 그래프들을 모두 합치면 가운데 그래프와 같은 모양이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가운데와 같은 그래프들을 모두 모우면 우측 그래프 모양이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86448"/>
            <a:ext cx="21812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86448"/>
            <a:ext cx="22574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86448"/>
            <a:ext cx="2171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8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다음 그림들은 왼쪽</a:t>
            </a:r>
            <a:r>
              <a:rPr lang="en-US" altLang="ko-KR" dirty="0"/>
              <a:t> amino</a:t>
            </a:r>
            <a:r>
              <a:rPr lang="ko-KR" altLang="en-US" dirty="0"/>
              <a:t>의 회전 각에 따른 그래프와 시뮬레이션의 변화입니다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a </a:t>
            </a:r>
            <a:r>
              <a:rPr lang="ko-KR" altLang="en-US" dirty="0"/>
              <a:t>에서는 겹치는 구간이 없는 </a:t>
            </a:r>
            <a:r>
              <a:rPr lang="ko-KR" altLang="en-US" dirty="0" smtClean="0"/>
              <a:t>그림입니다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b </a:t>
            </a:r>
            <a:r>
              <a:rPr lang="ko-KR" altLang="en-US" dirty="0"/>
              <a:t>는 최초의 </a:t>
            </a:r>
            <a:r>
              <a:rPr lang="en-US" altLang="ko-KR" dirty="0"/>
              <a:t>contact </a:t>
            </a:r>
            <a:r>
              <a:rPr lang="ko-KR" altLang="en-US" dirty="0" smtClean="0"/>
              <a:t>상태이며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c </a:t>
            </a:r>
            <a:r>
              <a:rPr lang="ko-KR" altLang="en-US" dirty="0"/>
              <a:t>에서는 완전히 </a:t>
            </a:r>
            <a:r>
              <a:rPr lang="en-US" altLang="ko-KR" dirty="0"/>
              <a:t>intersection</a:t>
            </a:r>
            <a:r>
              <a:rPr lang="ko-KR" altLang="en-US" dirty="0"/>
              <a:t>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옆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그림을 보면 우측 </a:t>
            </a:r>
            <a:r>
              <a:rPr lang="en-US" altLang="ko-KR" dirty="0"/>
              <a:t>side chain </a:t>
            </a:r>
            <a:r>
              <a:rPr lang="ko-KR" altLang="en-US" dirty="0"/>
              <a:t>은 고정되어 있고 좌측 </a:t>
            </a:r>
            <a:r>
              <a:rPr lang="en-US" altLang="ko-KR" dirty="0"/>
              <a:t>side chain</a:t>
            </a:r>
            <a:r>
              <a:rPr lang="ko-KR" altLang="en-US" dirty="0"/>
              <a:t>만 움직이므로 그래프에서도 붉은 점이 세로방향으로만 움직이는 것을 알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 설명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984" y="1124744"/>
            <a:ext cx="3582484" cy="547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72200" y="261048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436510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Point of contact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3052" y="609329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2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설명</a:t>
            </a:r>
          </a:p>
        </p:txBody>
      </p:sp>
      <p:pic>
        <p:nvPicPr>
          <p:cNvPr id="7" name="문제+그래프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1752600"/>
            <a:ext cx="6018213" cy="4373563"/>
          </a:xfrm>
        </p:spPr>
      </p:pic>
    </p:spTree>
    <p:extLst>
      <p:ext uri="{BB962C8B-B14F-4D97-AF65-F5344CB8AC3E}">
        <p14:creationId xmlns:p14="http://schemas.microsoft.com/office/powerpoint/2010/main" val="14685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위에서 생성된 그래프를 가지고 시뮬레이션 다시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이번에는 사이드체인이 회전을 하다가 충돌하는 영역에 들어가면 회전하는 아미노산과 부딪히는 아미노산의 사이드체인을 충돌 하지 않는 영역이 나올 때 까지 밀도록 하였으며 만약 모든 구간이 충돌인 경우에 기존 아미노산의 회전을 멈추도록 하였습니다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84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Simul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588" y="1752600"/>
            <a:ext cx="5991225" cy="4371975"/>
          </a:xfrm>
        </p:spPr>
      </p:pic>
    </p:spTree>
    <p:extLst>
      <p:ext uri="{BB962C8B-B14F-4D97-AF65-F5344CB8AC3E}">
        <p14:creationId xmlns:p14="http://schemas.microsoft.com/office/powerpoint/2010/main" val="23491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향후</a:t>
            </a:r>
            <a:r>
              <a:rPr lang="ko-KR" altLang="en-US" dirty="0" err="1" smtClean="0"/>
              <a:t>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앞으로 더 많은 아미노산들을 그릴 때 아미노산들의 충돌 여부를 더 빠르게 계산하고 더 적은 수의 그래프에 더 많은 아미노산 충돌정보를 쉽게 볼 수 있도록 만들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8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36725" y="4941168"/>
            <a:ext cx="3511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tkdgns3042@naver.com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7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연구동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다른 학부 연구실과 함께 단백질 분자모형 시뮬레이션을 제작하고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단백질 </a:t>
            </a:r>
            <a:r>
              <a:rPr lang="ko-KR" altLang="en-US" dirty="0"/>
              <a:t>분자모형 시뮬레이션을 만드는데 있어서 하나의 문제가 생겼습니다</a:t>
            </a:r>
            <a:r>
              <a:rPr lang="en-US" altLang="ko-KR" dirty="0"/>
              <a:t>. </a:t>
            </a:r>
            <a:r>
              <a:rPr lang="ko-KR" altLang="en-US" dirty="0" smtClean="0"/>
              <a:t>현실에 존재하는 단백질 분자모델은 물리적으로 겹칠 수 없는데 반해 컴퓨터로 계산한 시뮬레이션은 충돌이 일어나도 그냥 그리기만 할 뿐 따로 경고나 오류 </a:t>
            </a:r>
            <a:r>
              <a:rPr lang="ko-KR" altLang="en-US" dirty="0" smtClean="0"/>
              <a:t>메시지를 </a:t>
            </a:r>
            <a:r>
              <a:rPr lang="ko-KR" altLang="en-US" dirty="0" smtClean="0"/>
              <a:t>내보내지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우리는 그런 비현실적인 상황이 </a:t>
            </a:r>
            <a:r>
              <a:rPr lang="ko-KR" altLang="en-US" dirty="0" smtClean="0"/>
              <a:t>발생 했을 때 </a:t>
            </a:r>
            <a:r>
              <a:rPr lang="ko-KR" altLang="en-US" dirty="0" smtClean="0"/>
              <a:t>감지 및 처리를 할 수 </a:t>
            </a:r>
            <a:r>
              <a:rPr lang="ko-KR" altLang="en-US" dirty="0" smtClean="0"/>
              <a:t>있는 것을 </a:t>
            </a:r>
            <a:r>
              <a:rPr lang="ko-KR" altLang="en-US" dirty="0" smtClean="0"/>
              <a:t>만들기로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17506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1907704" y="4325950"/>
            <a:ext cx="2257132" cy="2257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15048" y="4325950"/>
            <a:ext cx="2257132" cy="2257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526985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4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문제 정의 및 배경지식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단백질 분자는 여러 개의 아미노산으로 이루어져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아미노산은 </a:t>
            </a:r>
            <a:r>
              <a:rPr lang="ko-KR" altLang="en-US" dirty="0" err="1" smtClean="0"/>
              <a:t>메인체인과</a:t>
            </a:r>
            <a:r>
              <a:rPr lang="ko-KR" altLang="en-US" dirty="0" smtClean="0"/>
              <a:t> 사이드체인으로 구성되어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아미노산의 </a:t>
            </a:r>
            <a:r>
              <a:rPr lang="ko-KR" altLang="en-US" dirty="0" err="1" smtClean="0"/>
              <a:t>메인체인은</a:t>
            </a:r>
            <a:r>
              <a:rPr lang="ko-KR" altLang="en-US" dirty="0" smtClean="0"/>
              <a:t> 고정되어 있지만 </a:t>
            </a:r>
            <a:r>
              <a:rPr lang="ko-KR" altLang="en-US" dirty="0" err="1" smtClean="0"/>
              <a:t>메인체인에</a:t>
            </a:r>
            <a:r>
              <a:rPr lang="ko-KR" altLang="en-US" dirty="0" smtClean="0"/>
              <a:t> 연결되어 있는 사이드체인은 각각의 축을 따라 회전할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사이드체인들이 각각의 축을 따라 회전하다 보면 다른 아미노산의 사이드체인과 충돌이 발생하는 경우가 생기게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그렇기 때문에 우리는 그런 상황을 처리하기 위한 알고리즘을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4603898"/>
            <a:ext cx="2555875" cy="2158409"/>
            <a:chOff x="2609577" y="4585381"/>
            <a:chExt cx="2555875" cy="215840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45" r="50000" b="3836"/>
            <a:stretch/>
          </p:blipFill>
          <p:spPr bwMode="auto">
            <a:xfrm>
              <a:off x="2609577" y="4585381"/>
              <a:ext cx="2555875" cy="2158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4138505" y="5661247"/>
              <a:ext cx="45719" cy="34152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위로 구부러진 화살표 4"/>
            <p:cNvSpPr/>
            <p:nvPr/>
          </p:nvSpPr>
          <p:spPr>
            <a:xfrm flipH="1">
              <a:off x="3945340" y="5765352"/>
              <a:ext cx="432048" cy="133312"/>
            </a:xfrm>
            <a:prstGeom prst="curvedUp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0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배경지식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단백질 분자는 연속적인 아미노산들로 이루어져 있으며 이 아미노산들은 아톰으로 구성되어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단백질 분자의 기하학적 표현은 </a:t>
            </a:r>
            <a:r>
              <a:rPr lang="en-US" altLang="ko-KR" dirty="0"/>
              <a:t>van der </a:t>
            </a:r>
            <a:r>
              <a:rPr lang="en-US" altLang="ko-KR" dirty="0" err="1"/>
              <a:t>waals</a:t>
            </a:r>
            <a:r>
              <a:rPr lang="en-US" altLang="ko-KR" dirty="0"/>
              <a:t> (</a:t>
            </a:r>
            <a:r>
              <a:rPr lang="ko-KR" altLang="en-US" dirty="0"/>
              <a:t>반 </a:t>
            </a:r>
            <a:r>
              <a:rPr lang="ko-KR" altLang="en-US" dirty="0" err="1"/>
              <a:t>데르</a:t>
            </a:r>
            <a:r>
              <a:rPr lang="ko-KR" altLang="en-US" dirty="0"/>
              <a:t> </a:t>
            </a:r>
            <a:r>
              <a:rPr lang="ko-KR" altLang="en-US" dirty="0" err="1"/>
              <a:t>발스</a:t>
            </a:r>
            <a:r>
              <a:rPr lang="en-US" altLang="ko-KR" dirty="0"/>
              <a:t>) </a:t>
            </a:r>
            <a:r>
              <a:rPr lang="ko-KR" altLang="en-US" dirty="0"/>
              <a:t>반지름을 갖는 구로 구성되어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원자가 </a:t>
            </a:r>
            <a:r>
              <a:rPr lang="ko-KR" altLang="en-US" dirty="0" smtClean="0"/>
              <a:t> 서로 공유결함을  갖는 경우 </a:t>
            </a:r>
            <a:r>
              <a:rPr lang="ko-KR" altLang="en-US" dirty="0"/>
              <a:t>서로 </a:t>
            </a:r>
            <a:r>
              <a:rPr lang="ko-KR" altLang="en-US" dirty="0" smtClean="0"/>
              <a:t>겹쳐있으며 를 이용하여 표시해 두었습니다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단백질 </a:t>
            </a:r>
            <a:r>
              <a:rPr lang="ko-KR" altLang="en-US" dirty="0"/>
              <a:t>분자의 아미노산은 </a:t>
            </a:r>
            <a:r>
              <a:rPr lang="en-US" altLang="ko-KR" dirty="0"/>
              <a:t>main </a:t>
            </a:r>
            <a:r>
              <a:rPr lang="en-US" altLang="ko-KR" dirty="0" smtClean="0"/>
              <a:t>chain(</a:t>
            </a:r>
            <a:r>
              <a:rPr lang="ko-KR" altLang="en-US" dirty="0" smtClean="0"/>
              <a:t>주황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과 </a:t>
            </a:r>
            <a:r>
              <a:rPr lang="en-US" altLang="ko-KR" dirty="0"/>
              <a:t>side </a:t>
            </a:r>
            <a:r>
              <a:rPr lang="en-US" altLang="ko-KR" dirty="0" smtClean="0"/>
              <a:t>chain(</a:t>
            </a:r>
            <a:r>
              <a:rPr lang="ko-KR" altLang="en-US" dirty="0" smtClean="0"/>
              <a:t>청록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나누어진 </a:t>
            </a:r>
            <a:r>
              <a:rPr lang="en-US" altLang="ko-KR" dirty="0"/>
              <a:t>2</a:t>
            </a:r>
            <a:r>
              <a:rPr lang="ko-KR" altLang="en-US" dirty="0"/>
              <a:t>개의 원자그룹이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2798" r="-3743" b="8820"/>
          <a:stretch/>
        </p:blipFill>
        <p:spPr bwMode="auto">
          <a:xfrm>
            <a:off x="3779912" y="4653137"/>
            <a:ext cx="5250088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배경지식</a:t>
            </a:r>
          </a:p>
        </p:txBody>
      </p:sp>
      <p:pic>
        <p:nvPicPr>
          <p:cNvPr id="5" name="한개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6775" y="1752600"/>
            <a:ext cx="4260850" cy="4373563"/>
          </a:xfrm>
        </p:spPr>
      </p:pic>
    </p:spTree>
    <p:extLst>
      <p:ext uri="{BB962C8B-B14F-4D97-AF65-F5344CB8AC3E}">
        <p14:creationId xmlns:p14="http://schemas.microsoft.com/office/powerpoint/2010/main" val="31008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배경지식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아미노산의 </a:t>
            </a:r>
            <a:r>
              <a:rPr lang="en-US" altLang="ko-KR" dirty="0" smtClean="0"/>
              <a:t>side chain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main chain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carbon alpha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side chain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carbon beta</a:t>
            </a:r>
            <a:r>
              <a:rPr lang="ko-KR" altLang="en-US" dirty="0" smtClean="0"/>
              <a:t>를 축으로 회전하게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시뮬레이션 상에서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아미노산의 </a:t>
            </a:r>
            <a:r>
              <a:rPr lang="en-US" altLang="ko-KR" dirty="0" smtClean="0"/>
              <a:t>side chain</a:t>
            </a:r>
            <a:r>
              <a:rPr lang="ko-KR" altLang="en-US" dirty="0" smtClean="0"/>
              <a:t>이 회전을 </a:t>
            </a:r>
            <a:r>
              <a:rPr lang="ko-KR" altLang="en-US" dirty="0" smtClean="0"/>
              <a:t>하다 보면 </a:t>
            </a:r>
            <a:r>
              <a:rPr lang="ko-KR" altLang="en-US" dirty="0" smtClean="0"/>
              <a:t>다른 아미노산의 </a:t>
            </a:r>
            <a:r>
              <a:rPr lang="en-US" altLang="ko-KR" dirty="0" smtClean="0"/>
              <a:t>side chain</a:t>
            </a:r>
            <a:r>
              <a:rPr lang="ko-KR" altLang="en-US" dirty="0" smtClean="0"/>
              <a:t>과 충돌을 일으킬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충돌이 일어나도 한 단백질 </a:t>
            </a:r>
            <a:r>
              <a:rPr lang="ko-KR" altLang="en-US" dirty="0" smtClean="0"/>
              <a:t>분자 안에 </a:t>
            </a:r>
            <a:r>
              <a:rPr lang="ko-KR" altLang="en-US" dirty="0" smtClean="0"/>
              <a:t>아미노산들이 매우 </a:t>
            </a:r>
            <a:r>
              <a:rPr lang="ko-KR" altLang="en-US" dirty="0" smtClean="0"/>
              <a:t>많기 때문에 </a:t>
            </a:r>
            <a:r>
              <a:rPr lang="ko-KR" altLang="en-US" dirty="0" smtClean="0"/>
              <a:t>사람의 눈으로 확인할 방법이 거의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 때문에 우리는 충돌이 일어나는 상황을 미리 체크하여 벗어나기 위해  이 논문에서 소개하는 알고리즘을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2798" r="-3743" b="8820"/>
          <a:stretch/>
        </p:blipFill>
        <p:spPr bwMode="auto">
          <a:xfrm>
            <a:off x="3779912" y="4653137"/>
            <a:ext cx="5250088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news.chosun.com/site/data/img_dir/2007/07/20/2007072000336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2936" y="4509120"/>
            <a:ext cx="1872208" cy="23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gift.kisti.re.kr/data/file/GTB/medichem/medichem_14090712473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608" y="4149080"/>
            <a:ext cx="34099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단백질 공간채움모형에 대한 이미지 검색결과"/>
          <p:cNvSpPr>
            <a:spLocks noChangeAspect="1" noChangeArrowheads="1"/>
          </p:cNvSpPr>
          <p:nvPr/>
        </p:nvSpPr>
        <p:spPr bwMode="auto">
          <a:xfrm>
            <a:off x="168275" y="-1447800"/>
            <a:ext cx="5238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2" descr="단백질 공간채움모형에 대한 이미지 검색결과"/>
          <p:cNvSpPr>
            <a:spLocks noChangeAspect="1" noChangeArrowheads="1"/>
          </p:cNvSpPr>
          <p:nvPr/>
        </p:nvSpPr>
        <p:spPr bwMode="auto">
          <a:xfrm>
            <a:off x="320675" y="-1295400"/>
            <a:ext cx="5238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http://www.specmetcrime.com/FKBP%20space%20filling%20model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7" y="4592106"/>
            <a:ext cx="2420243" cy="22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배경지식</a:t>
            </a:r>
          </a:p>
        </p:txBody>
      </p:sp>
      <p:sp>
        <p:nvSpPr>
          <p:cNvPr id="5" name="AutoShape 2" descr="단백질 공간채움모형에 대한 이미지 검색결과"/>
          <p:cNvSpPr>
            <a:spLocks noChangeAspect="1" noChangeArrowheads="1"/>
          </p:cNvSpPr>
          <p:nvPr/>
        </p:nvSpPr>
        <p:spPr bwMode="auto">
          <a:xfrm>
            <a:off x="168275" y="-1447800"/>
            <a:ext cx="5238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문제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6775" y="1752600"/>
            <a:ext cx="4260850" cy="4373563"/>
          </a:xfrm>
        </p:spPr>
      </p:pic>
    </p:spTree>
    <p:extLst>
      <p:ext uri="{BB962C8B-B14F-4D97-AF65-F5344CB8AC3E}">
        <p14:creationId xmlns:p14="http://schemas.microsoft.com/office/powerpoint/2010/main" val="11867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2924944"/>
            <a:ext cx="3329451" cy="385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7859216" cy="4480560"/>
          </a:xfrm>
        </p:spPr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pdb</a:t>
            </a:r>
            <a:r>
              <a:rPr lang="ko-KR" altLang="en-US" dirty="0"/>
              <a:t>파일에 미리 정의되어 있는 복합아미노산 구조 중 </a:t>
            </a:r>
            <a:r>
              <a:rPr lang="en-US" altLang="ko-KR" dirty="0"/>
              <a:t>2</a:t>
            </a:r>
            <a:r>
              <a:rPr lang="ko-KR" altLang="en-US" dirty="0"/>
              <a:t>개의 아미노산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좌표만을 </a:t>
            </a:r>
            <a:r>
              <a:rPr lang="ko-KR" altLang="en-US" dirty="0"/>
              <a:t>이용하여 </a:t>
            </a:r>
            <a:r>
              <a:rPr lang="en-US" altLang="ko-KR" dirty="0"/>
              <a:t>3</a:t>
            </a:r>
            <a:r>
              <a:rPr lang="ko-KR" altLang="en-US" dirty="0"/>
              <a:t>차원 아미노산 운동 시뮬레이션과 </a:t>
            </a:r>
            <a:r>
              <a:rPr lang="en-US" altLang="ko-KR" dirty="0"/>
              <a:t>2</a:t>
            </a:r>
            <a:r>
              <a:rPr lang="ko-KR" altLang="en-US" dirty="0"/>
              <a:t>차원 충돌범위 그래프를 제작하였습니다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05064"/>
            <a:ext cx="246499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62" y="4112679"/>
            <a:ext cx="2171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2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394720" cy="4480560"/>
          </a:xfrm>
        </p:spPr>
        <p:txBody>
          <a:bodyPr/>
          <a:lstStyle/>
          <a:p>
            <a:r>
              <a:rPr lang="ko-KR" altLang="en-US" dirty="0" smtClean="0"/>
              <a:t>우측에 보이는 알고리즘을 이용하여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 아미노산들</a:t>
            </a:r>
            <a:r>
              <a:rPr lang="ko-KR" altLang="en-US" dirty="0"/>
              <a:t>의</a:t>
            </a:r>
            <a:r>
              <a:rPr lang="ko-KR" altLang="en-US" dirty="0" smtClean="0"/>
              <a:t> 사이드체인이 각각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회전 할 동안 충돌이 있는지를 체크해 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충돌이 있으면 충돌이 있는 부분을 검게 만들고 충돌이 없는 부분은 흰색으로 놔둡니다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검사가 끝나게 되면 아래와 같은 </a:t>
            </a:r>
            <a:r>
              <a:rPr lang="en-US" altLang="ko-KR" dirty="0" smtClean="0"/>
              <a:t>360X360 </a:t>
            </a:r>
            <a:r>
              <a:rPr lang="ko-KR" altLang="en-US" dirty="0" smtClean="0"/>
              <a:t>그래프가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그래프 알고리즘 설명</a:t>
            </a:r>
            <a:endParaRPr lang="ko-KR" alt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52" y="1600200"/>
            <a:ext cx="4085945" cy="447992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66" y="4320133"/>
            <a:ext cx="2171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05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1498</TotalTime>
  <Words>719</Words>
  <Application>Microsoft Office PowerPoint</Application>
  <PresentationFormat>화면 슬라이드 쇼(4:3)</PresentationFormat>
  <Paragraphs>82</Paragraphs>
  <Slides>16</Slides>
  <Notes>8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필수</vt:lpstr>
      <vt:lpstr>Contact curve based simulation of side chans from two amino acids  in a protein molecule</vt:lpstr>
      <vt:lpstr>연구동기</vt:lpstr>
      <vt:lpstr>문제 정의 및 배경지식</vt:lpstr>
      <vt:lpstr>문제 정의 및 배경지식</vt:lpstr>
      <vt:lpstr>문제 정의 및 배경지식</vt:lpstr>
      <vt:lpstr>문제 정의 및 배경지식</vt:lpstr>
      <vt:lpstr>문제 정의 및 배경지식</vt:lpstr>
      <vt:lpstr>입출력</vt:lpstr>
      <vt:lpstr>그래프 알고리즘 설명</vt:lpstr>
      <vt:lpstr>그래프 설명</vt:lpstr>
      <vt:lpstr>그래프 설명</vt:lpstr>
      <vt:lpstr>그래프 설명</vt:lpstr>
      <vt:lpstr>결과</vt:lpstr>
      <vt:lpstr>결과</vt:lpstr>
      <vt:lpstr>향후계획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Graphics-004</dc:creator>
  <cp:lastModifiedBy>Graphics-004</cp:lastModifiedBy>
  <cp:revision>62</cp:revision>
  <cp:lastPrinted>2016-11-23T03:31:26Z</cp:lastPrinted>
  <dcterms:created xsi:type="dcterms:W3CDTF">2016-11-22T04:18:09Z</dcterms:created>
  <dcterms:modified xsi:type="dcterms:W3CDTF">2016-11-24T10:21:36Z</dcterms:modified>
</cp:coreProperties>
</file>